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8999538" cy="467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74" userDrawn="1">
          <p15:clr>
            <a:srgbClr val="A4A3A4"/>
          </p15:clr>
        </p15:guide>
        <p15:guide id="2" pos="28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56" autoAdjust="0"/>
    <p:restoredTop sz="94660"/>
  </p:normalViewPr>
  <p:slideViewPr>
    <p:cSldViewPr snapToGrid="0">
      <p:cViewPr>
        <p:scale>
          <a:sx n="140" d="100"/>
          <a:sy n="140" d="100"/>
        </p:scale>
        <p:origin x="18" y="-84"/>
      </p:cViewPr>
      <p:guideLst>
        <p:guide orient="horz" pos="147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4942" y="765909"/>
            <a:ext cx="6749654" cy="1629316"/>
          </a:xfrm>
        </p:spPr>
        <p:txBody>
          <a:bodyPr anchor="b"/>
          <a:lstStyle>
            <a:lvl1pPr algn="ctr">
              <a:defRPr sz="409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2458058"/>
            <a:ext cx="6749654" cy="1129904"/>
          </a:xfrm>
        </p:spPr>
        <p:txBody>
          <a:bodyPr/>
          <a:lstStyle>
            <a:lvl1pPr marL="0" indent="0" algn="ctr">
              <a:buNone/>
              <a:defRPr sz="1638"/>
            </a:lvl1pPr>
            <a:lvl2pPr marL="311993" indent="0" algn="ctr">
              <a:buNone/>
              <a:defRPr sz="1365"/>
            </a:lvl2pPr>
            <a:lvl3pPr marL="623987" indent="0" algn="ctr">
              <a:buNone/>
              <a:defRPr sz="1228"/>
            </a:lvl3pPr>
            <a:lvl4pPr marL="935980" indent="0" algn="ctr">
              <a:buNone/>
              <a:defRPr sz="1092"/>
            </a:lvl4pPr>
            <a:lvl5pPr marL="1247973" indent="0" algn="ctr">
              <a:buNone/>
              <a:defRPr sz="1092"/>
            </a:lvl5pPr>
            <a:lvl6pPr marL="1559966" indent="0" algn="ctr">
              <a:buNone/>
              <a:defRPr sz="1092"/>
            </a:lvl6pPr>
            <a:lvl7pPr marL="1871960" indent="0" algn="ctr">
              <a:buNone/>
              <a:defRPr sz="1092"/>
            </a:lvl7pPr>
            <a:lvl8pPr marL="2183953" indent="0" algn="ctr">
              <a:buNone/>
              <a:defRPr sz="1092"/>
            </a:lvl8pPr>
            <a:lvl9pPr marL="2495946" indent="0" algn="ctr">
              <a:buNone/>
              <a:defRPr sz="1092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7332-F14C-4B11-A5E9-C324345C8C61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FE12E-95FA-48A4-9142-4438598565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47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7332-F14C-4B11-A5E9-C324345C8C61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FE12E-95FA-48A4-9142-4438598565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8604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249164"/>
            <a:ext cx="1940525" cy="396604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8" y="249164"/>
            <a:ext cx="5709082" cy="3966041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7332-F14C-4B11-A5E9-C324345C8C61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FE12E-95FA-48A4-9142-4438598565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000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7332-F14C-4B11-A5E9-C324345C8C61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FE12E-95FA-48A4-9142-4438598565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906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1166738"/>
            <a:ext cx="7762102" cy="1946729"/>
          </a:xfrm>
        </p:spPr>
        <p:txBody>
          <a:bodyPr anchor="b"/>
          <a:lstStyle>
            <a:lvl1pPr>
              <a:defRPr sz="409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3131884"/>
            <a:ext cx="7762102" cy="1023739"/>
          </a:xfrm>
        </p:spPr>
        <p:txBody>
          <a:bodyPr/>
          <a:lstStyle>
            <a:lvl1pPr marL="0" indent="0">
              <a:buNone/>
              <a:defRPr sz="1638">
                <a:solidFill>
                  <a:schemeClr val="tx1">
                    <a:tint val="75000"/>
                  </a:schemeClr>
                </a:solidFill>
              </a:defRPr>
            </a:lvl1pPr>
            <a:lvl2pPr marL="311993" indent="0">
              <a:buNone/>
              <a:defRPr sz="1365">
                <a:solidFill>
                  <a:schemeClr val="tx1">
                    <a:tint val="75000"/>
                  </a:schemeClr>
                </a:solidFill>
              </a:defRPr>
            </a:lvl2pPr>
            <a:lvl3pPr marL="623987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3pPr>
            <a:lvl4pPr marL="935980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4pPr>
            <a:lvl5pPr marL="1247973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5pPr>
            <a:lvl6pPr marL="1559966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6pPr>
            <a:lvl7pPr marL="1871960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7pPr>
            <a:lvl8pPr marL="2183953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8pPr>
            <a:lvl9pPr marL="2495946" indent="0">
              <a:buNone/>
              <a:defRPr sz="10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7332-F14C-4B11-A5E9-C324345C8C61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FE12E-95FA-48A4-9142-4438598565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929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1245820"/>
            <a:ext cx="3824804" cy="296938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1245820"/>
            <a:ext cx="3824804" cy="296938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7332-F14C-4B11-A5E9-C324345C8C61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FE12E-95FA-48A4-9142-4438598565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238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249164"/>
            <a:ext cx="7762102" cy="90457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1147238"/>
            <a:ext cx="3807226" cy="562244"/>
          </a:xfrm>
        </p:spPr>
        <p:txBody>
          <a:bodyPr anchor="b"/>
          <a:lstStyle>
            <a:lvl1pPr marL="0" indent="0">
              <a:buNone/>
              <a:defRPr sz="1638" b="1"/>
            </a:lvl1pPr>
            <a:lvl2pPr marL="311993" indent="0">
              <a:buNone/>
              <a:defRPr sz="1365" b="1"/>
            </a:lvl2pPr>
            <a:lvl3pPr marL="623987" indent="0">
              <a:buNone/>
              <a:defRPr sz="1228" b="1"/>
            </a:lvl3pPr>
            <a:lvl4pPr marL="935980" indent="0">
              <a:buNone/>
              <a:defRPr sz="1092" b="1"/>
            </a:lvl4pPr>
            <a:lvl5pPr marL="1247973" indent="0">
              <a:buNone/>
              <a:defRPr sz="1092" b="1"/>
            </a:lvl5pPr>
            <a:lvl6pPr marL="1559966" indent="0">
              <a:buNone/>
              <a:defRPr sz="1092" b="1"/>
            </a:lvl6pPr>
            <a:lvl7pPr marL="1871960" indent="0">
              <a:buNone/>
              <a:defRPr sz="1092" b="1"/>
            </a:lvl7pPr>
            <a:lvl8pPr marL="2183953" indent="0">
              <a:buNone/>
              <a:defRPr sz="1092" b="1"/>
            </a:lvl8pPr>
            <a:lvl9pPr marL="2495946" indent="0">
              <a:buNone/>
              <a:defRPr sz="1092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1709482"/>
            <a:ext cx="3807226" cy="251439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6" y="1147238"/>
            <a:ext cx="3825976" cy="562244"/>
          </a:xfrm>
        </p:spPr>
        <p:txBody>
          <a:bodyPr anchor="b"/>
          <a:lstStyle>
            <a:lvl1pPr marL="0" indent="0">
              <a:buNone/>
              <a:defRPr sz="1638" b="1"/>
            </a:lvl1pPr>
            <a:lvl2pPr marL="311993" indent="0">
              <a:buNone/>
              <a:defRPr sz="1365" b="1"/>
            </a:lvl2pPr>
            <a:lvl3pPr marL="623987" indent="0">
              <a:buNone/>
              <a:defRPr sz="1228" b="1"/>
            </a:lvl3pPr>
            <a:lvl4pPr marL="935980" indent="0">
              <a:buNone/>
              <a:defRPr sz="1092" b="1"/>
            </a:lvl4pPr>
            <a:lvl5pPr marL="1247973" indent="0">
              <a:buNone/>
              <a:defRPr sz="1092" b="1"/>
            </a:lvl5pPr>
            <a:lvl6pPr marL="1559966" indent="0">
              <a:buNone/>
              <a:defRPr sz="1092" b="1"/>
            </a:lvl6pPr>
            <a:lvl7pPr marL="1871960" indent="0">
              <a:buNone/>
              <a:defRPr sz="1092" b="1"/>
            </a:lvl7pPr>
            <a:lvl8pPr marL="2183953" indent="0">
              <a:buNone/>
              <a:defRPr sz="1092" b="1"/>
            </a:lvl8pPr>
            <a:lvl9pPr marL="2495946" indent="0">
              <a:buNone/>
              <a:defRPr sz="1092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6" y="1709482"/>
            <a:ext cx="3825976" cy="251439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7332-F14C-4B11-A5E9-C324345C8C61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FE12E-95FA-48A4-9142-4438598565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577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7332-F14C-4B11-A5E9-C324345C8C61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FE12E-95FA-48A4-9142-4438598565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837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7332-F14C-4B11-A5E9-C324345C8C61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FE12E-95FA-48A4-9142-4438598565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246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11997"/>
            <a:ext cx="2902585" cy="1091988"/>
          </a:xfrm>
        </p:spPr>
        <p:txBody>
          <a:bodyPr anchor="b"/>
          <a:lstStyle>
            <a:lvl1pPr>
              <a:defRPr sz="218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673826"/>
            <a:ext cx="4556016" cy="3325798"/>
          </a:xfrm>
        </p:spPr>
        <p:txBody>
          <a:bodyPr/>
          <a:lstStyle>
            <a:lvl1pPr>
              <a:defRPr sz="2184"/>
            </a:lvl1pPr>
            <a:lvl2pPr>
              <a:defRPr sz="1911"/>
            </a:lvl2pPr>
            <a:lvl3pPr>
              <a:defRPr sz="1638"/>
            </a:lvl3pPr>
            <a:lvl4pPr>
              <a:defRPr sz="1365"/>
            </a:lvl4pPr>
            <a:lvl5pPr>
              <a:defRPr sz="1365"/>
            </a:lvl5pPr>
            <a:lvl6pPr>
              <a:defRPr sz="1365"/>
            </a:lvl6pPr>
            <a:lvl7pPr>
              <a:defRPr sz="1365"/>
            </a:lvl7pPr>
            <a:lvl8pPr>
              <a:defRPr sz="1365"/>
            </a:lvl8pPr>
            <a:lvl9pPr>
              <a:defRPr sz="1365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403985"/>
            <a:ext cx="2902585" cy="2601056"/>
          </a:xfrm>
        </p:spPr>
        <p:txBody>
          <a:bodyPr/>
          <a:lstStyle>
            <a:lvl1pPr marL="0" indent="0">
              <a:buNone/>
              <a:defRPr sz="1092"/>
            </a:lvl1pPr>
            <a:lvl2pPr marL="311993" indent="0">
              <a:buNone/>
              <a:defRPr sz="955"/>
            </a:lvl2pPr>
            <a:lvl3pPr marL="623987" indent="0">
              <a:buNone/>
              <a:defRPr sz="819"/>
            </a:lvl3pPr>
            <a:lvl4pPr marL="935980" indent="0">
              <a:buNone/>
              <a:defRPr sz="682"/>
            </a:lvl4pPr>
            <a:lvl5pPr marL="1247973" indent="0">
              <a:buNone/>
              <a:defRPr sz="682"/>
            </a:lvl5pPr>
            <a:lvl6pPr marL="1559966" indent="0">
              <a:buNone/>
              <a:defRPr sz="682"/>
            </a:lvl6pPr>
            <a:lvl7pPr marL="1871960" indent="0">
              <a:buNone/>
              <a:defRPr sz="682"/>
            </a:lvl7pPr>
            <a:lvl8pPr marL="2183953" indent="0">
              <a:buNone/>
              <a:defRPr sz="682"/>
            </a:lvl8pPr>
            <a:lvl9pPr marL="2495946" indent="0">
              <a:buNone/>
              <a:defRPr sz="682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7332-F14C-4B11-A5E9-C324345C8C61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FE12E-95FA-48A4-9142-4438598565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060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11997"/>
            <a:ext cx="2902585" cy="1091988"/>
          </a:xfrm>
        </p:spPr>
        <p:txBody>
          <a:bodyPr anchor="b"/>
          <a:lstStyle>
            <a:lvl1pPr>
              <a:defRPr sz="218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673826"/>
            <a:ext cx="4556016" cy="3325798"/>
          </a:xfrm>
        </p:spPr>
        <p:txBody>
          <a:bodyPr anchor="t"/>
          <a:lstStyle>
            <a:lvl1pPr marL="0" indent="0">
              <a:buNone/>
              <a:defRPr sz="2184"/>
            </a:lvl1pPr>
            <a:lvl2pPr marL="311993" indent="0">
              <a:buNone/>
              <a:defRPr sz="1911"/>
            </a:lvl2pPr>
            <a:lvl3pPr marL="623987" indent="0">
              <a:buNone/>
              <a:defRPr sz="1638"/>
            </a:lvl3pPr>
            <a:lvl4pPr marL="935980" indent="0">
              <a:buNone/>
              <a:defRPr sz="1365"/>
            </a:lvl4pPr>
            <a:lvl5pPr marL="1247973" indent="0">
              <a:buNone/>
              <a:defRPr sz="1365"/>
            </a:lvl5pPr>
            <a:lvl6pPr marL="1559966" indent="0">
              <a:buNone/>
              <a:defRPr sz="1365"/>
            </a:lvl6pPr>
            <a:lvl7pPr marL="1871960" indent="0">
              <a:buNone/>
              <a:defRPr sz="1365"/>
            </a:lvl7pPr>
            <a:lvl8pPr marL="2183953" indent="0">
              <a:buNone/>
              <a:defRPr sz="1365"/>
            </a:lvl8pPr>
            <a:lvl9pPr marL="2495946" indent="0">
              <a:buNone/>
              <a:defRPr sz="136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403985"/>
            <a:ext cx="2902585" cy="2601056"/>
          </a:xfrm>
        </p:spPr>
        <p:txBody>
          <a:bodyPr/>
          <a:lstStyle>
            <a:lvl1pPr marL="0" indent="0">
              <a:buNone/>
              <a:defRPr sz="1092"/>
            </a:lvl1pPr>
            <a:lvl2pPr marL="311993" indent="0">
              <a:buNone/>
              <a:defRPr sz="955"/>
            </a:lvl2pPr>
            <a:lvl3pPr marL="623987" indent="0">
              <a:buNone/>
              <a:defRPr sz="819"/>
            </a:lvl3pPr>
            <a:lvl4pPr marL="935980" indent="0">
              <a:buNone/>
              <a:defRPr sz="682"/>
            </a:lvl4pPr>
            <a:lvl5pPr marL="1247973" indent="0">
              <a:buNone/>
              <a:defRPr sz="682"/>
            </a:lvl5pPr>
            <a:lvl6pPr marL="1559966" indent="0">
              <a:buNone/>
              <a:defRPr sz="682"/>
            </a:lvl6pPr>
            <a:lvl7pPr marL="1871960" indent="0">
              <a:buNone/>
              <a:defRPr sz="682"/>
            </a:lvl7pPr>
            <a:lvl8pPr marL="2183953" indent="0">
              <a:buNone/>
              <a:defRPr sz="682"/>
            </a:lvl8pPr>
            <a:lvl9pPr marL="2495946" indent="0">
              <a:buNone/>
              <a:defRPr sz="682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A7332-F14C-4B11-A5E9-C324345C8C61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FE12E-95FA-48A4-9142-4438598565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33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249164"/>
            <a:ext cx="7762102" cy="904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1245820"/>
            <a:ext cx="7762102" cy="2969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4337621"/>
            <a:ext cx="2024896" cy="2491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A7332-F14C-4B11-A5E9-C324345C8C61}" type="datetimeFigureOut">
              <a:rPr lang="pt-BR" smtClean="0"/>
              <a:t>30/08/2023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4337621"/>
            <a:ext cx="3037344" cy="2491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4337621"/>
            <a:ext cx="2024896" cy="2491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FE12E-95FA-48A4-9142-4438598565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7855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23987" rtl="0" eaLnBrk="1" latinLnBrk="0" hangingPunct="1">
        <a:lnSpc>
          <a:spcPct val="90000"/>
        </a:lnSpc>
        <a:spcBef>
          <a:spcPct val="0"/>
        </a:spcBef>
        <a:buNone/>
        <a:defRPr sz="300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5997" indent="-155997" algn="l" defTabSz="623987" rtl="0" eaLnBrk="1" latinLnBrk="0" hangingPunct="1">
        <a:lnSpc>
          <a:spcPct val="90000"/>
        </a:lnSpc>
        <a:spcBef>
          <a:spcPts val="682"/>
        </a:spcBef>
        <a:buFont typeface="Arial" panose="020B0604020202020204" pitchFamily="34" charset="0"/>
        <a:buChar char="•"/>
        <a:defRPr sz="1911" kern="1200">
          <a:solidFill>
            <a:schemeClr val="tx1"/>
          </a:solidFill>
          <a:latin typeface="+mn-lt"/>
          <a:ea typeface="+mn-ea"/>
          <a:cs typeface="+mn-cs"/>
        </a:defRPr>
      </a:lvl1pPr>
      <a:lvl2pPr marL="467990" indent="-155997" algn="l" defTabSz="623987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638" kern="1200">
          <a:solidFill>
            <a:schemeClr val="tx1"/>
          </a:solidFill>
          <a:latin typeface="+mn-lt"/>
          <a:ea typeface="+mn-ea"/>
          <a:cs typeface="+mn-cs"/>
        </a:defRPr>
      </a:lvl2pPr>
      <a:lvl3pPr marL="779983" indent="-155997" algn="l" defTabSz="623987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365" kern="1200">
          <a:solidFill>
            <a:schemeClr val="tx1"/>
          </a:solidFill>
          <a:latin typeface="+mn-lt"/>
          <a:ea typeface="+mn-ea"/>
          <a:cs typeface="+mn-cs"/>
        </a:defRPr>
      </a:lvl3pPr>
      <a:lvl4pPr marL="1091976" indent="-155997" algn="l" defTabSz="623987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8" kern="1200">
          <a:solidFill>
            <a:schemeClr val="tx1"/>
          </a:solidFill>
          <a:latin typeface="+mn-lt"/>
          <a:ea typeface="+mn-ea"/>
          <a:cs typeface="+mn-cs"/>
        </a:defRPr>
      </a:lvl4pPr>
      <a:lvl5pPr marL="1403970" indent="-155997" algn="l" defTabSz="623987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8" kern="1200">
          <a:solidFill>
            <a:schemeClr val="tx1"/>
          </a:solidFill>
          <a:latin typeface="+mn-lt"/>
          <a:ea typeface="+mn-ea"/>
          <a:cs typeface="+mn-cs"/>
        </a:defRPr>
      </a:lvl5pPr>
      <a:lvl6pPr marL="1715963" indent="-155997" algn="l" defTabSz="623987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8" kern="1200">
          <a:solidFill>
            <a:schemeClr val="tx1"/>
          </a:solidFill>
          <a:latin typeface="+mn-lt"/>
          <a:ea typeface="+mn-ea"/>
          <a:cs typeface="+mn-cs"/>
        </a:defRPr>
      </a:lvl6pPr>
      <a:lvl7pPr marL="2027956" indent="-155997" algn="l" defTabSz="623987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8" kern="1200">
          <a:solidFill>
            <a:schemeClr val="tx1"/>
          </a:solidFill>
          <a:latin typeface="+mn-lt"/>
          <a:ea typeface="+mn-ea"/>
          <a:cs typeface="+mn-cs"/>
        </a:defRPr>
      </a:lvl7pPr>
      <a:lvl8pPr marL="2339950" indent="-155997" algn="l" defTabSz="623987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8" kern="1200">
          <a:solidFill>
            <a:schemeClr val="tx1"/>
          </a:solidFill>
          <a:latin typeface="+mn-lt"/>
          <a:ea typeface="+mn-ea"/>
          <a:cs typeface="+mn-cs"/>
        </a:defRPr>
      </a:lvl8pPr>
      <a:lvl9pPr marL="2651943" indent="-155997" algn="l" defTabSz="623987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12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1pPr>
      <a:lvl2pPr marL="311993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2pPr>
      <a:lvl3pPr marL="623987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3pPr>
      <a:lvl4pPr marL="935980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4pPr>
      <a:lvl5pPr marL="1247973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5pPr>
      <a:lvl6pPr marL="1559966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6pPr>
      <a:lvl7pPr marL="1871960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7pPr>
      <a:lvl8pPr marL="2183953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8pPr>
      <a:lvl9pPr marL="2495946" algn="l" defTabSz="623987" rtl="0" eaLnBrk="1" latinLnBrk="0" hangingPunct="1">
        <a:defRPr sz="12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Agrupar 3">
            <a:extLst>
              <a:ext uri="{FF2B5EF4-FFF2-40B4-BE49-F238E27FC236}">
                <a16:creationId xmlns:a16="http://schemas.microsoft.com/office/drawing/2014/main" id="{0E558470-F7A6-4CD4-FAA0-DED17A18A63C}"/>
              </a:ext>
            </a:extLst>
          </p:cNvPr>
          <p:cNvGrpSpPr/>
          <p:nvPr/>
        </p:nvGrpSpPr>
        <p:grpSpPr>
          <a:xfrm>
            <a:off x="432965" y="417085"/>
            <a:ext cx="3636000" cy="3672000"/>
            <a:chOff x="42440" y="98551"/>
            <a:chExt cx="3636000" cy="3672000"/>
          </a:xfrm>
        </p:grpSpPr>
        <p:sp>
          <p:nvSpPr>
            <p:cNvPr id="29" name="Text Box 22">
              <a:extLst>
                <a:ext uri="{FF2B5EF4-FFF2-40B4-BE49-F238E27FC236}">
                  <a16:creationId xmlns:a16="http://schemas.microsoft.com/office/drawing/2014/main" id="{89AD8E2C-28F5-4EBD-A24A-5DD1413FA7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40" y="98551"/>
              <a:ext cx="3636000" cy="36720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defTabSz="914396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t-BR" altLang="pt-BR">
                <a:latin typeface="Arial" panose="020B0604020202020204" pitchFamily="34" charset="0"/>
              </a:endParaRPr>
            </a:p>
          </p:txBody>
        </p:sp>
        <p:grpSp>
          <p:nvGrpSpPr>
            <p:cNvPr id="30" name="Group 23">
              <a:extLst>
                <a:ext uri="{FF2B5EF4-FFF2-40B4-BE49-F238E27FC236}">
                  <a16:creationId xmlns:a16="http://schemas.microsoft.com/office/drawing/2014/main" id="{9115DB6E-CD75-4D3B-B66C-802A615C59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999" y="108068"/>
              <a:ext cx="3592550" cy="3662481"/>
              <a:chOff x="108020068" y="108034470"/>
              <a:chExt cx="4369846" cy="4401212"/>
            </a:xfrm>
          </p:grpSpPr>
          <p:sp>
            <p:nvSpPr>
              <p:cNvPr id="31" name="Text Box 24">
                <a:extLst>
                  <a:ext uri="{FF2B5EF4-FFF2-40B4-BE49-F238E27FC236}">
                    <a16:creationId xmlns:a16="http://schemas.microsoft.com/office/drawing/2014/main" id="{B4831A3C-2F7F-4A73-8599-17B83A38FE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8818739" y="108302770"/>
                <a:ext cx="2505924" cy="7397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1" tIns="45720" rIns="91441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r" defTabSz="914396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altLang="pt-BR" sz="1200" b="1" dirty="0">
                    <a:latin typeface="Arial" panose="020B0604020202020204" pitchFamily="34" charset="0"/>
                  </a:rPr>
                  <a:t>Universidade Federal </a:t>
                </a:r>
              </a:p>
              <a:p>
                <a:pPr algn="r" defTabSz="914396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altLang="pt-BR" sz="1200" b="1" dirty="0">
                    <a:latin typeface="Arial" panose="020B0604020202020204" pitchFamily="34" charset="0"/>
                  </a:rPr>
                  <a:t>do Pará</a:t>
                </a:r>
              </a:p>
              <a:p>
                <a:pPr algn="r" defTabSz="914396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pt-BR" altLang="pt-BR" sz="900" b="1" dirty="0">
                    <a:latin typeface="Arial" panose="020B0604020202020204" pitchFamily="34" charset="0"/>
                  </a:rPr>
                  <a:t>__________________________</a:t>
                </a:r>
                <a:endParaRPr lang="pt-BR" altLang="pt-BR" sz="1600"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1024" name="Group 25">
                <a:extLst>
                  <a:ext uri="{FF2B5EF4-FFF2-40B4-BE49-F238E27FC236}">
                    <a16:creationId xmlns:a16="http://schemas.microsoft.com/office/drawing/2014/main" id="{96703730-DB8B-43DE-8133-F8DFD203A5E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8020068" y="108034470"/>
                <a:ext cx="4369846" cy="4401212"/>
                <a:chOff x="108020068" y="108034470"/>
                <a:chExt cx="4369846" cy="4401212"/>
              </a:xfrm>
            </p:grpSpPr>
            <p:sp>
              <p:nvSpPr>
                <p:cNvPr id="1027" name="Rectangle 2">
                  <a:extLst>
                    <a:ext uri="{FF2B5EF4-FFF2-40B4-BE49-F238E27FC236}">
                      <a16:creationId xmlns:a16="http://schemas.microsoft.com/office/drawing/2014/main" id="{A113BCE5-97A8-4F56-9E5D-4F3AE757C2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020068" y="108034470"/>
                  <a:ext cx="728971" cy="4401212"/>
                </a:xfrm>
                <a:prstGeom prst="rect">
                  <a:avLst/>
                </a:prstGeom>
                <a:solidFill>
                  <a:srgbClr val="5B9BD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1" tIns="45720" rIns="91441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pt-BR" sz="1226"/>
                </a:p>
              </p:txBody>
            </p:sp>
            <p:sp>
              <p:nvSpPr>
                <p:cNvPr id="1026" name="Text Box 29">
                  <a:extLst>
                    <a:ext uri="{FF2B5EF4-FFF2-40B4-BE49-F238E27FC236}">
                      <a16:creationId xmlns:a16="http://schemas.microsoft.com/office/drawing/2014/main" id="{A580520D-4D5E-458B-9065-CAB6CF9B1EB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08818739" y="109116453"/>
                  <a:ext cx="3571175" cy="3319229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R="25399" algn="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pt-BR" altLang="pt-BR" sz="1100" dirty="0">
                      <a:latin typeface="Arial" panose="020B0604020202020204" pitchFamily="34" charset="0"/>
                    </a:rPr>
                    <a:t>Nome do discente em fonte Arial nº 11</a:t>
                  </a:r>
                </a:p>
                <a:p>
                  <a:pPr marR="25399" algn="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pt-BR" altLang="pt-BR" sz="800" dirty="0">
                    <a:latin typeface="Arial" panose="020B0604020202020204" pitchFamily="34" charset="0"/>
                  </a:endParaRPr>
                </a:p>
                <a:p>
                  <a:pPr marR="25399" algn="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pt-BR" altLang="pt-BR" sz="900" dirty="0">
                    <a:latin typeface="Arial" panose="020B0604020202020204" pitchFamily="34" charset="0"/>
                  </a:endParaRPr>
                </a:p>
                <a:p>
                  <a:pPr marR="25399" algn="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pt-BR" altLang="pt-BR" sz="1000" b="1" dirty="0">
                      <a:latin typeface="Arial" panose="020B0604020202020204" pitchFamily="34" charset="0"/>
                    </a:rPr>
                    <a:t>TÍTULO DA DISSERTAÇÃO OU TESE FONTE ARIAL Nº 10 NEGRITO (PODE SER AJUSTADO DEVIDO TAMANHO DO TÍTULO)</a:t>
                  </a:r>
                </a:p>
                <a:p>
                  <a:pPr marR="25399" algn="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pt-BR" altLang="pt-BR" sz="1050" b="1" dirty="0">
                    <a:latin typeface="Arial" panose="020B0604020202020204" pitchFamily="34" charset="0"/>
                  </a:endParaRPr>
                </a:p>
                <a:p>
                  <a:pPr marR="25399" algn="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pt-BR" altLang="pt-BR" sz="1050" b="1" dirty="0">
                    <a:latin typeface="Arial" panose="020B0604020202020204" pitchFamily="34" charset="0"/>
                  </a:endParaRPr>
                </a:p>
                <a:p>
                  <a:pPr marR="25399" algn="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pt-BR" altLang="pt-BR" sz="1000" b="1" dirty="0">
                      <a:latin typeface="Arial" panose="020B0604020202020204" pitchFamily="34" charset="0"/>
                    </a:rPr>
                    <a:t>DISSERTAÇÃO DE MESTRADO</a:t>
                  </a:r>
                </a:p>
                <a:p>
                  <a:pPr marR="25399" algn="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pt-BR" altLang="pt-BR" sz="700" b="1" dirty="0">
                    <a:latin typeface="Arial" panose="020B0604020202020204" pitchFamily="34" charset="0"/>
                  </a:endParaRPr>
                </a:p>
                <a:p>
                  <a:pPr marR="25399" algn="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pt-BR" altLang="pt-BR" sz="800" dirty="0">
                    <a:latin typeface="Arial" panose="020B0604020202020204" pitchFamily="34" charset="0"/>
                  </a:endParaRPr>
                </a:p>
                <a:p>
                  <a:pPr marR="25399" algn="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pt-BR" altLang="pt-BR" sz="800" dirty="0">
                      <a:latin typeface="Arial" panose="020B0604020202020204" pitchFamily="34" charset="0"/>
                    </a:rPr>
                    <a:t>Instituto de Tecnologia</a:t>
                  </a:r>
                </a:p>
                <a:p>
                  <a:pPr marR="25399" algn="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pt-BR" altLang="pt-BR" sz="800" dirty="0">
                      <a:latin typeface="Arial" panose="020B0604020202020204" pitchFamily="34" charset="0"/>
                    </a:rPr>
                    <a:t>Programa de Pós-Graduação em Engenharia Civil</a:t>
                  </a:r>
                </a:p>
                <a:p>
                  <a:pPr marR="25399" algn="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pt-BR" altLang="pt-BR" sz="800" dirty="0">
                    <a:latin typeface="Arial" panose="020B0604020202020204" pitchFamily="34" charset="0"/>
                  </a:endParaRPr>
                </a:p>
                <a:p>
                  <a:pPr marR="25399" algn="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pt-BR" altLang="pt-BR" sz="800" dirty="0">
                    <a:latin typeface="Arial" panose="020B0604020202020204" pitchFamily="34" charset="0"/>
                  </a:endParaRPr>
                </a:p>
                <a:p>
                  <a:pPr marR="25399" algn="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pt-BR" altLang="pt-BR" sz="800" dirty="0">
                      <a:latin typeface="Arial" panose="020B0604020202020204" pitchFamily="34" charset="0"/>
                    </a:rPr>
                    <a:t>Tese orientada: Prof. Dr. Nome do Orientador</a:t>
                  </a:r>
                </a:p>
                <a:p>
                  <a:pPr marR="25399" algn="ct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pt-BR" altLang="pt-BR" sz="800" dirty="0">
                    <a:latin typeface="Arial" panose="020B0604020202020204" pitchFamily="34" charset="0"/>
                  </a:endParaRPr>
                </a:p>
                <a:p>
                  <a:pPr marR="25399" algn="ct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pt-BR" altLang="pt-BR" sz="800" dirty="0">
                    <a:latin typeface="Arial" panose="020B0604020202020204" pitchFamily="34" charset="0"/>
                  </a:endParaRPr>
                </a:p>
                <a:p>
                  <a:pPr marR="25399" algn="ct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pt-BR" altLang="pt-BR" sz="800" dirty="0">
                      <a:latin typeface="Arial" panose="020B0604020202020204" pitchFamily="34" charset="0"/>
                    </a:rPr>
                    <a:t>Belém – Pará – Brasil</a:t>
                  </a:r>
                </a:p>
                <a:p>
                  <a:pPr marR="25399" algn="ctr" defTabSz="914396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pt-BR" altLang="pt-BR" sz="800" dirty="0">
                      <a:latin typeface="Arial" panose="020B0604020202020204" pitchFamily="34" charset="0"/>
                    </a:rPr>
                    <a:t>ANO</a:t>
                  </a:r>
                  <a:endParaRPr lang="pt-BR" altLang="pt-BR" sz="1600" dirty="0">
                    <a:latin typeface="Arial" panose="020B0604020202020204" pitchFamily="34" charset="0"/>
                  </a:endParaRPr>
                </a:p>
              </p:txBody>
            </p:sp>
          </p:grpSp>
          <p:pic>
            <p:nvPicPr>
              <p:cNvPr id="1054" name="Picture 30">
                <a:extLst>
                  <a:ext uri="{FF2B5EF4-FFF2-40B4-BE49-F238E27FC236}">
                    <a16:creationId xmlns:a16="http://schemas.microsoft.com/office/drawing/2014/main" id="{0EDFA77C-AD44-481F-84C4-85B1650FC3D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1363334" y="108101457"/>
                <a:ext cx="778497" cy="8412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B9BD5"/>
                    </a:solidFill>
                  </a14:hiddenFill>
                </a:ext>
                <a:ext uri="{91240B29-F687-4F45-9708-019B960494DF}">
                  <a14:hiddenLine xmlns:a14="http://schemas.microsoft.com/office/drawing/2010/main" w="254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000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3" name="CaixaDeTexto 2">
            <a:extLst>
              <a:ext uri="{FF2B5EF4-FFF2-40B4-BE49-F238E27FC236}">
                <a16:creationId xmlns:a16="http://schemas.microsoft.com/office/drawing/2014/main" id="{17785704-8A4F-782A-AD78-4CE89AAD69FA}"/>
              </a:ext>
            </a:extLst>
          </p:cNvPr>
          <p:cNvSpPr txBox="1"/>
          <p:nvPr/>
        </p:nvSpPr>
        <p:spPr>
          <a:xfrm>
            <a:off x="368710" y="668919"/>
            <a:ext cx="6946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>
                <a:latin typeface="Arial Black" panose="020B0A04020102020204" pitchFamily="34" charset="0"/>
              </a:rPr>
              <a:t>UFPA</a:t>
            </a:r>
          </a:p>
          <a:p>
            <a:pPr algn="r"/>
            <a:r>
              <a:rPr lang="pt-BR" sz="900" b="1" dirty="0">
                <a:latin typeface="Arial" panose="020B0604020202020204" pitchFamily="34" charset="0"/>
                <a:cs typeface="Arial" panose="020B0604020202020204" pitchFamily="34" charset="0"/>
              </a:rPr>
              <a:t>PPGEC</a:t>
            </a:r>
          </a:p>
        </p:txBody>
      </p:sp>
      <p:grpSp>
        <p:nvGrpSpPr>
          <p:cNvPr id="13" name="Grupo 1">
            <a:extLst>
              <a:ext uri="{FF2B5EF4-FFF2-40B4-BE49-F238E27FC236}">
                <a16:creationId xmlns:a16="http://schemas.microsoft.com/office/drawing/2014/main" id="{45AE008B-525B-13CF-4EBC-82440F819BCA}"/>
              </a:ext>
            </a:extLst>
          </p:cNvPr>
          <p:cNvGrpSpPr/>
          <p:nvPr/>
        </p:nvGrpSpPr>
        <p:grpSpPr>
          <a:xfrm>
            <a:off x="4554063" y="359240"/>
            <a:ext cx="3600000" cy="3766913"/>
            <a:chOff x="545833" y="461001"/>
            <a:chExt cx="3493768" cy="3766913"/>
          </a:xfrm>
        </p:grpSpPr>
        <p:cxnSp>
          <p:nvCxnSpPr>
            <p:cNvPr id="14" name="Conector reto 13">
              <a:extLst>
                <a:ext uri="{FF2B5EF4-FFF2-40B4-BE49-F238E27FC236}">
                  <a16:creationId xmlns:a16="http://schemas.microsoft.com/office/drawing/2014/main" id="{7D287ED2-0DCC-91D7-8881-710C7062436F}"/>
                </a:ext>
              </a:extLst>
            </p:cNvPr>
            <p:cNvCxnSpPr>
              <a:cxnSpLocks/>
            </p:cNvCxnSpPr>
            <p:nvPr/>
          </p:nvCxnSpPr>
          <p:spPr>
            <a:xfrm>
              <a:off x="906716" y="461001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AutoShape 4">
              <a:extLst>
                <a:ext uri="{FF2B5EF4-FFF2-40B4-BE49-F238E27FC236}">
                  <a16:creationId xmlns:a16="http://schemas.microsoft.com/office/drawing/2014/main" id="{8C37F043-A7FE-402E-59EB-090028DED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6997" y="1811736"/>
              <a:ext cx="1222819" cy="1260000"/>
            </a:xfrm>
            <a:prstGeom prst="flowChartConnector">
              <a:avLst/>
            </a:prstGeom>
            <a:noFill/>
            <a:ln w="3175" algn="ctr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pt-BR" dirty="0"/>
            </a:p>
          </p:txBody>
        </p:sp>
        <p:sp>
          <p:nvSpPr>
            <p:cNvPr id="16" name="AutoShape 3">
              <a:extLst>
                <a:ext uri="{FF2B5EF4-FFF2-40B4-BE49-F238E27FC236}">
                  <a16:creationId xmlns:a16="http://schemas.microsoft.com/office/drawing/2014/main" id="{52C189D4-5074-35F6-CF80-C4775E4C0A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834" y="581955"/>
              <a:ext cx="3493767" cy="3600000"/>
            </a:xfrm>
            <a:prstGeom prst="flowChartConnector">
              <a:avLst/>
            </a:prstGeom>
            <a:noFill/>
            <a:ln w="3175" algn="ctr">
              <a:solidFill>
                <a:srgbClr val="00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pt-BR" dirty="0"/>
            </a:p>
          </p:txBody>
        </p:sp>
        <p:pic>
          <p:nvPicPr>
            <p:cNvPr id="17" name="Picture 30">
              <a:extLst>
                <a:ext uri="{FF2B5EF4-FFF2-40B4-BE49-F238E27FC236}">
                  <a16:creationId xmlns:a16="http://schemas.microsoft.com/office/drawing/2014/main" id="{E6ACD5C9-3326-C16C-2A1D-4663CDC48D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0997" y="634782"/>
              <a:ext cx="443443" cy="4791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id="{E2E0F430-AF4A-63BD-EA84-D5C7A6E867FC}"/>
                </a:ext>
              </a:extLst>
            </p:cNvPr>
            <p:cNvSpPr/>
            <p:nvPr/>
          </p:nvSpPr>
          <p:spPr>
            <a:xfrm>
              <a:off x="545833" y="3162942"/>
              <a:ext cx="3493767" cy="1064972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 z="95250"/>
          </p:spPr>
          <p:txBody>
            <a:bodyPr wrap="square">
              <a:spAutoFit/>
            </a:bodyPr>
            <a:lstStyle/>
            <a:p>
              <a:pPr marR="25399" algn="ctr" defTabSz="914396" eaLnBrk="0" fontAlgn="base" hangingPunct="0">
                <a:spcBef>
                  <a:spcPts val="600"/>
                </a:spcBef>
                <a:spcAft>
                  <a:spcPts val="600"/>
                </a:spcAft>
              </a:pPr>
              <a:r>
                <a:rPr lang="pt-BR" sz="700" b="1" dirty="0">
                  <a:latin typeface="Arial" panose="020B0604020202020204" pitchFamily="34" charset="0"/>
                  <a:cs typeface="Arial" panose="020B0604020202020204" pitchFamily="34" charset="0"/>
                </a:rPr>
                <a:t>TÍTULO  DA DISSERTAÇÃO OU TESE</a:t>
              </a:r>
              <a:endParaRPr lang="pt-BR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R="25399" algn="ctr" defTabSz="914396" eaLnBrk="0" fontAlgn="base" hangingPunct="0">
                <a:lnSpc>
                  <a:spcPct val="150000"/>
                </a:lnSpc>
              </a:pPr>
              <a:endParaRPr lang="pt-BR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R="25399" algn="ctr" defTabSz="914396" eaLnBrk="0" fontAlgn="base" hangingPunct="0">
                <a:lnSpc>
                  <a:spcPct val="150000"/>
                </a:lnSpc>
              </a:pPr>
              <a:r>
                <a:rPr lang="pt-BR" sz="700" dirty="0">
                  <a:latin typeface="Arial" panose="020B0604020202020204" pitchFamily="34" charset="0"/>
                  <a:cs typeface="Arial" panose="020B0604020202020204" pitchFamily="34" charset="0"/>
                </a:rPr>
                <a:t>Nome do discente</a:t>
              </a:r>
            </a:p>
            <a:p>
              <a:pPr marR="25399" algn="ctr" defTabSz="914396" eaLnBrk="0" fontAlgn="base" hangingPunct="0">
                <a:lnSpc>
                  <a:spcPct val="150000"/>
                </a:lnSpc>
              </a:pPr>
              <a:r>
                <a:rPr lang="pt-BR" altLang="pt-BR" sz="700" dirty="0">
                  <a:solidFill>
                    <a:srgbClr val="000000"/>
                  </a:solidFill>
                  <a:latin typeface="Arial" panose="020B0604020202020204" pitchFamily="34" charset="0"/>
                </a:rPr>
                <a:t>Orientador: Prof. Dr.</a:t>
              </a:r>
            </a:p>
            <a:p>
              <a:pPr marR="25399" algn="ctr" defTabSz="914396" eaLnBrk="0" fontAlgn="base" hangingPunct="0">
                <a:lnSpc>
                  <a:spcPct val="150000"/>
                </a:lnSpc>
              </a:pPr>
              <a:r>
                <a:rPr lang="pt-BR" altLang="pt-BR" sz="700" dirty="0">
                  <a:solidFill>
                    <a:srgbClr val="000000"/>
                  </a:solidFill>
                  <a:latin typeface="Arial" panose="020B0604020202020204" pitchFamily="34" charset="0"/>
                </a:rPr>
                <a:t>.Belém – Pará – Brasil</a:t>
              </a:r>
            </a:p>
            <a:p>
              <a:pPr marR="25399" algn="ctr" defTabSz="914396" eaLnBrk="0" fontAlgn="base" hangingPunct="0">
                <a:lnSpc>
                  <a:spcPct val="150000"/>
                </a:lnSpc>
              </a:pPr>
              <a:r>
                <a:rPr lang="pt-BR" altLang="pt-BR" sz="700" dirty="0">
                  <a:solidFill>
                    <a:srgbClr val="000000"/>
                  </a:solidFill>
                  <a:latin typeface="Arial" panose="020B0604020202020204" pitchFamily="34" charset="0"/>
                </a:rPr>
                <a:t>ANO</a:t>
              </a:r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id="{5A63CF87-234D-3A35-C4B6-B5D7EBEF5E47}"/>
                </a:ext>
              </a:extLst>
            </p:cNvPr>
            <p:cNvSpPr/>
            <p:nvPr/>
          </p:nvSpPr>
          <p:spPr>
            <a:xfrm>
              <a:off x="841387" y="1055804"/>
              <a:ext cx="2894039" cy="764825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lIns="91440" tIns="45720" rIns="91440" bIns="45720">
              <a:spAutoFit/>
            </a:bodyPr>
            <a:lstStyle/>
            <a:p>
              <a:pPr algn="ctr">
                <a:lnSpc>
                  <a:spcPct val="119000"/>
                </a:lnSpc>
              </a:pPr>
              <a:r>
                <a:rPr lang="pt-BR" sz="800" dirty="0">
                  <a:latin typeface="Arial" panose="020B0604020202020204" pitchFamily="34" charset="0"/>
                  <a:cs typeface="Arial" panose="020B0604020202020204" pitchFamily="34" charset="0"/>
                </a:rPr>
                <a:t>Universidade Federal do Pará</a:t>
              </a:r>
            </a:p>
            <a:p>
              <a:pPr marR="25399" algn="ctr" defTabSz="914396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altLang="pt-BR" sz="800" dirty="0">
                  <a:latin typeface="Arial" panose="020B0604020202020204" pitchFamily="34" charset="0"/>
                </a:rPr>
                <a:t>Instituto de Tecnologia</a:t>
              </a:r>
            </a:p>
            <a:p>
              <a:pPr marR="25399" algn="ctr" defTabSz="914396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pt-BR" altLang="pt-BR" sz="800" dirty="0">
                  <a:latin typeface="Arial" panose="020B0604020202020204" pitchFamily="34" charset="0"/>
                </a:rPr>
                <a:t>Programa de Pós-Graduação em Engenharia Civil</a:t>
              </a:r>
            </a:p>
            <a:p>
              <a:pPr algn="ctr">
                <a:lnSpc>
                  <a:spcPct val="119000"/>
                </a:lnSpc>
              </a:pPr>
              <a:r>
                <a:rPr lang="pt-BR" sz="800" b="1" cap="none" spc="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PPGEC</a:t>
              </a:r>
            </a:p>
            <a:p>
              <a:pPr algn="ctr">
                <a:lnSpc>
                  <a:spcPct val="119000"/>
                </a:lnSpc>
              </a:pPr>
              <a:r>
                <a:rPr lang="pt-BR" sz="800" b="1" cap="none" spc="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DISSERTAÇÃO DE MESTRADO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6005818"/>
      </p:ext>
    </p:extLst>
  </p:cSld>
  <p:clrMapOvr>
    <a:masterClrMapping/>
  </p:clrMapOvr>
</p:sld>
</file>

<file path=ppt/theme/theme1.xml><?xml version="1.0" encoding="utf-8"?>
<a:theme xmlns:a="http://schemas.openxmlformats.org/drawingml/2006/main" name="Capa cd PPGEC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Capa cd PPGEC</Template>
  <TotalTime>796</TotalTime>
  <Words>100</Words>
  <Application>Microsoft Office PowerPoint</Application>
  <PresentationFormat>Personalizar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Capa cd PPGEC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Josias Cruz</dc:creator>
  <cp:lastModifiedBy>PPGEC UFPA</cp:lastModifiedBy>
  <cp:revision>51</cp:revision>
  <cp:lastPrinted>2023-08-30T13:07:19Z</cp:lastPrinted>
  <dcterms:created xsi:type="dcterms:W3CDTF">2018-06-20T21:59:07Z</dcterms:created>
  <dcterms:modified xsi:type="dcterms:W3CDTF">2023-08-30T13:24:26Z</dcterms:modified>
</cp:coreProperties>
</file>